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8" r:id="rId5"/>
    <p:sldId id="279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/>
    <p:restoredTop sz="94694"/>
  </p:normalViewPr>
  <p:slideViewPr>
    <p:cSldViewPr snapToGrid="0" snapToObjects="1">
      <p:cViewPr>
        <p:scale>
          <a:sx n="25" d="100"/>
          <a:sy n="25" d="100"/>
        </p:scale>
        <p:origin x="3224" y="2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8C54BA-7779-3741-8245-A31CA0B1D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484439-A3A6-B443-ADF7-753FADF2E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E68E61-DE5E-7442-BB02-D671BBD83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6BF9FA-16BF-7F46-8BF1-DF0DBC9B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889AF0-CC0A-054B-B8C2-D666FCF22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9671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9D968-8B42-0C4D-A1FF-D35ED2A9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9A568-710D-AE44-A174-CE83CBA20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2B8F2-9DAD-684E-9262-D1F0AC727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980FF4-06B4-7444-A9C7-46D6B5A5D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1FF4C6-8FA4-2E47-A795-2EBE0A55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057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75CD6E0-C8F6-4D4A-A56C-77AA5FA55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87B749-3056-294C-ACEA-F0097F0A5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D42669-E96C-DE42-B2F0-0D7B1CF37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3B395-DF0C-124E-8412-7995A3B60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068AE8-6267-A24A-9A4B-BDA2B6973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822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B27884-41B6-2344-A868-A1331AE9C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6734D-09A4-9549-B065-336B659FC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2EBA69-6F44-BF4C-B084-40BAAD95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C9ACB3-7741-8B41-9B00-8902B87A8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CA5CD-3106-C64E-8984-CB7AC36E7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0239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D9FD04-E901-D24C-B0ED-988DB030E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6E6382-19F3-544E-A619-06DC12F84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530B95-C0A2-5D41-B3E2-72F3E7CA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A9AF3-C35C-FF4E-9ACC-9178B71C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8198E4-3EA4-674E-BE06-59723DF6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4291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AF45E-C2D4-9C47-867E-D6045A864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DD934C-D3FE-9945-86EB-774921F0B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913CE4-0C90-4D45-B2BA-DBDA446C7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B21244-E708-4048-894A-4CBCD0374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21D180-45D8-1442-8D2E-87DD5ABB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CFB683-3990-154A-9E02-82BBB8DBF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80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40742-FA8D-754A-8588-22A0758EF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FAF2F-358A-4B4D-8935-69D78E946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7E35DF-625C-4F4E-991D-B85C73163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B16693-7FDD-B846-B279-5C9C94A5B4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191102-F5FC-A041-9E84-A2F2664B5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908AC9-8693-2D4C-BF00-C0A758C75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7ECAAE-CF11-3647-9E5E-D690F1CB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5354FEB-FF7B-6F43-AD8C-D3338826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2988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2B51D-88B8-E34D-883F-1C4C5F7D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F1D623-5598-1E4E-A2EC-2DF85B9C5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1F8AC2C-EBA6-E24C-BD9F-AC0B9030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69F1A8-F704-584C-AF98-F9EB4C6BF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422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493367-1522-5B48-9C2E-F460783C5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D6B6D-A125-8A44-B579-596E7FCFD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B4D64B-3315-5D45-B334-6D66BEFCF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7886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9B6AF-50D6-4041-BF47-C41942111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D39F79-1AF8-E640-8B81-E36A7B28F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B05E92-2995-9C40-9CDE-9E711B902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A23C06-AFDE-9145-BCE5-22BBABC3E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ADC78A-E52C-3049-9F6A-162463B46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56A1FB-ECF1-0F45-8A64-7A80A4045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9393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4886F-756C-4F4C-8849-D7246823D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C66619-321E-8A4D-B379-D492BE5FBD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31283C-3FBA-9844-B838-8BD512C70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F8BD87-7CDC-514B-9106-117A74046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040880-52E5-0340-904A-C7179369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43569E-FCA0-AA47-A104-5C373B03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3281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28C4F1-A1A6-BC42-B9AE-8D66045E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121F3B-AD92-3348-A34F-1067EEBD9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07AAA6-875B-C944-BF1E-9490F09F1E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F2D7F-D8D0-1749-950E-4C210F08A284}" type="datetimeFigureOut">
              <a:rPr kumimoji="1" lang="ko-KR" altLang="en-US" smtClean="0"/>
              <a:t>2019. 11. 25.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22545E-17C5-D94E-961C-B6E6341E1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784418-2CC5-8B4F-B389-71216E8AC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D0AAB-95D3-814B-ADEE-7BD3CDAA8E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987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1E84102-62B0-174F-BD9C-CBE060591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30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E8955F1-459C-254C-ADD1-4F56B08E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81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44E66E4-1EA9-ED41-B6FD-F6D8E621F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08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E9A815C-14B6-B74C-BDE2-E4F3C8347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786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63DD244-07F8-354A-8A32-5F095824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751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329F3CD-C87D-1B4B-A340-AFEA9BB3A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28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1FA740D-E229-2646-AC20-59F73FC87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91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27CAB0-D9C6-8A4E-8315-23C926F95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77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D4198D-0D80-C145-9718-589D3F0EE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38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046C3E5-DE63-9F43-943C-B42C2D37F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42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39B216-449A-854A-AC28-E05AC94E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93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BE4F4C-2DEA-2A45-895F-E0DC655C7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64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9DB827B-A057-9F43-8953-88D2E0D3B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91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4A095F9-D959-194A-B4B9-832EB8DE8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96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53E27E-7D03-6148-A68C-51D116D0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92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0148E4C-1EA3-1D41-A2CF-7EB5B702A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53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7692F3A-EEA0-CD4D-A042-F848B47D0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7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3030370-0B4B-124F-8FB4-B1B591FFD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04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EAE4621-5E95-6A44-9636-00207F10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0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CA6BA42-5418-734D-9E4B-7A10FD7BF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76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0D228F3-4DB9-404A-A682-D0A9E3A34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178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EB46AA6-7FA9-0E4E-A14F-01F7516F4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71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9D4BFFC-F20F-6446-8A05-EC6725D16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6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B9B248F-2942-2148-92AC-25EADBD10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41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Macintosh PowerPoint</Application>
  <PresentationFormat>와이드스크린</PresentationFormat>
  <Paragraphs>0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minjin kim</dc:creator>
  <cp:lastModifiedBy>minjin kim</cp:lastModifiedBy>
  <cp:revision>5</cp:revision>
  <dcterms:created xsi:type="dcterms:W3CDTF">2019-11-24T11:08:41Z</dcterms:created>
  <dcterms:modified xsi:type="dcterms:W3CDTF">2019-11-25T07:48:54Z</dcterms:modified>
</cp:coreProperties>
</file>

<file path=docProps/thumbnail.jpeg>
</file>